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4"/>
  </p:notesMasterIdLst>
  <p:handoutMasterIdLst>
    <p:handoutMasterId r:id="rId15"/>
  </p:handoutMasterIdLst>
  <p:sldIdLst>
    <p:sldId id="260" r:id="rId5"/>
    <p:sldId id="258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4B3E0"/>
    <a:srgbClr val="768FC5"/>
    <a:srgbClr val="91AA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428" autoAdjust="0"/>
    <p:restoredTop sz="94660"/>
  </p:normalViewPr>
  <p:slideViewPr>
    <p:cSldViewPr snapToGrid="0">
      <p:cViewPr>
        <p:scale>
          <a:sx n="66" d="100"/>
          <a:sy n="66" d="100"/>
        </p:scale>
        <p:origin x="403" y="41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8" d="100"/>
          <a:sy n="58" d="100"/>
        </p:scale>
        <p:origin x="2965" y="4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E47-4847-96C0-A38896680AD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4E47-4847-96C0-A38896680AD4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4E47-4847-96C0-A38896680AD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61564416"/>
        <c:axId val="661567696"/>
      </c:lineChart>
      <c:catAx>
        <c:axId val="6615644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61567696"/>
        <c:crosses val="autoZero"/>
        <c:auto val="1"/>
        <c:lblAlgn val="ctr"/>
        <c:lblOffset val="100"/>
        <c:noMultiLvlLbl val="0"/>
      </c:catAx>
      <c:valAx>
        <c:axId val="6615676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6156441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Chart Title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0FEC-EA41-AA87-D3DAC2448A90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0FEC-EA41-AA87-D3DAC2448A90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0FEC-EA41-AA87-D3DAC2448A90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0FEC-EA41-AA87-D3DAC2448A90}"/>
              </c:ext>
            </c:extLst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2B5-4497-94C3-2D5DA007831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82A-4C1D-ADEF-0CBF5ECA451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82A-4C1D-ADEF-0CBF5ECA4519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82A-4C1D-ADEF-0CBF5ECA451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661064632"/>
        <c:axId val="661070208"/>
      </c:barChart>
      <c:catAx>
        <c:axId val="6610646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61070208"/>
        <c:crosses val="autoZero"/>
        <c:auto val="1"/>
        <c:lblAlgn val="ctr"/>
        <c:lblOffset val="100"/>
        <c:noMultiLvlLbl val="0"/>
      </c:catAx>
      <c:valAx>
        <c:axId val="6610702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610646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47B-4B16-AA2E-7D15C603727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47B-4B16-AA2E-7D15C603727D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47B-4B16-AA2E-7D15C603727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521533936"/>
        <c:axId val="521532952"/>
      </c:barChart>
      <c:catAx>
        <c:axId val="52153393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21532952"/>
        <c:crosses val="autoZero"/>
        <c:auto val="1"/>
        <c:lblAlgn val="ctr"/>
        <c:lblOffset val="100"/>
        <c:noMultiLvlLbl val="0"/>
      </c:catAx>
      <c:valAx>
        <c:axId val="52153295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2153393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Chart Title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5C45-481D-A7A3-93B200F4ACC1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5C45-481D-A7A3-93B200F4ACC1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5C45-481D-A7A3-93B200F4ACC1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5C45-481D-A7A3-93B200F4ACC1}"/>
              </c:ext>
            </c:extLst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5C45-481D-A7A3-93B200F4ACC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Chart Title</a:t>
            </a:r>
          </a:p>
        </c:rich>
      </c:tx>
      <c:layout>
        <c:manualLayout>
          <c:xMode val="edge"/>
          <c:yMode val="edge"/>
          <c:x val="0.24762467191601051"/>
          <c:y val="2.906977483513775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2F45-2B47-9832-EBAFEEABF2C4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2F45-2B47-9832-EBAFEEABF2C4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2F45-2B47-9832-EBAFEEABF2C4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2F45-2B47-9832-EBAFEEABF2C4}"/>
              </c:ext>
            </c:extLst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D92-4717-BAE5-7EDED09AA67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ADDDA8C-D42B-44A6-A301-A87B476EFCC1}" type="doc">
      <dgm:prSet loTypeId="urn:microsoft.com/office/officeart/2005/8/layout/chart3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D292C03-D06C-4996-BE63-E2BF30C66F84}">
      <dgm:prSet/>
      <dgm:spPr/>
      <dgm:t>
        <a:bodyPr/>
        <a:lstStyle/>
        <a:p>
          <a:r>
            <a:rPr lang="en-US" dirty="0"/>
            <a:t>Time</a:t>
          </a:r>
        </a:p>
      </dgm:t>
    </dgm:pt>
    <dgm:pt modelId="{DFE8F954-B70C-4504-AF51-1F44B7DDECCE}" type="parTrans" cxnId="{6A7CB562-A9C3-4392-8FD4-835EAAD33217}">
      <dgm:prSet/>
      <dgm:spPr/>
      <dgm:t>
        <a:bodyPr/>
        <a:lstStyle/>
        <a:p>
          <a:endParaRPr lang="en-US"/>
        </a:p>
      </dgm:t>
    </dgm:pt>
    <dgm:pt modelId="{5AB4DE8D-4214-4B67-874F-F01B8B051472}" type="sibTrans" cxnId="{6A7CB562-A9C3-4392-8FD4-835EAAD33217}">
      <dgm:prSet/>
      <dgm:spPr/>
      <dgm:t>
        <a:bodyPr/>
        <a:lstStyle/>
        <a:p>
          <a:endParaRPr lang="en-US"/>
        </a:p>
      </dgm:t>
    </dgm:pt>
    <dgm:pt modelId="{994642DA-579F-4914-9103-772CB4A470CA}">
      <dgm:prSet/>
      <dgm:spPr/>
      <dgm:t>
        <a:bodyPr/>
        <a:lstStyle/>
        <a:p>
          <a:r>
            <a:rPr lang="en-US"/>
            <a:t>Not all images can be perfectly denoised </a:t>
          </a:r>
        </a:p>
      </dgm:t>
    </dgm:pt>
    <dgm:pt modelId="{C1661FAD-EE30-4B94-86F7-B05A9763E4E5}" type="parTrans" cxnId="{43CD96AC-DEFE-46B2-A848-9C86C70EECCE}">
      <dgm:prSet/>
      <dgm:spPr/>
      <dgm:t>
        <a:bodyPr/>
        <a:lstStyle/>
        <a:p>
          <a:endParaRPr lang="en-US"/>
        </a:p>
      </dgm:t>
    </dgm:pt>
    <dgm:pt modelId="{DFDE58FD-6224-49C7-9E25-D3F47597EC68}" type="sibTrans" cxnId="{43CD96AC-DEFE-46B2-A848-9C86C70EECCE}">
      <dgm:prSet/>
      <dgm:spPr/>
      <dgm:t>
        <a:bodyPr/>
        <a:lstStyle/>
        <a:p>
          <a:endParaRPr lang="en-US"/>
        </a:p>
      </dgm:t>
    </dgm:pt>
    <dgm:pt modelId="{0DA26E13-6BC9-4711-B0BD-3A9A609E514E}">
      <dgm:prSet/>
      <dgm:spPr/>
      <dgm:t>
        <a:bodyPr/>
        <a:lstStyle/>
        <a:p>
          <a:r>
            <a:rPr lang="en-US" dirty="0"/>
            <a:t>Preservation of information</a:t>
          </a:r>
        </a:p>
      </dgm:t>
    </dgm:pt>
    <dgm:pt modelId="{C44CBEC8-C32B-40A9-B531-E621A7C62E1B}" type="parTrans" cxnId="{524EF20C-7B7E-4DF3-9A7D-12FF1E483D1D}">
      <dgm:prSet/>
      <dgm:spPr/>
      <dgm:t>
        <a:bodyPr/>
        <a:lstStyle/>
        <a:p>
          <a:endParaRPr lang="en-US"/>
        </a:p>
      </dgm:t>
    </dgm:pt>
    <dgm:pt modelId="{C4D1EBAD-6797-416B-BFA1-46D713577391}" type="sibTrans" cxnId="{524EF20C-7B7E-4DF3-9A7D-12FF1E483D1D}">
      <dgm:prSet/>
      <dgm:spPr/>
      <dgm:t>
        <a:bodyPr/>
        <a:lstStyle/>
        <a:p>
          <a:endParaRPr lang="en-US"/>
        </a:p>
      </dgm:t>
    </dgm:pt>
    <dgm:pt modelId="{073970CF-43E9-4EC0-B789-EE80D9519FC8}">
      <dgm:prSet/>
      <dgm:spPr/>
      <dgm:t>
        <a:bodyPr/>
        <a:lstStyle/>
        <a:p>
          <a:r>
            <a:rPr lang="en-US" dirty="0"/>
            <a:t>Computational power </a:t>
          </a:r>
        </a:p>
      </dgm:t>
    </dgm:pt>
    <dgm:pt modelId="{F57B2FD8-2B93-4021-B7F3-2BF8235348FB}" type="parTrans" cxnId="{F142C94F-1A9D-4A1A-BFB8-557021DAD130}">
      <dgm:prSet/>
      <dgm:spPr/>
      <dgm:t>
        <a:bodyPr/>
        <a:lstStyle/>
        <a:p>
          <a:endParaRPr lang="en-US"/>
        </a:p>
      </dgm:t>
    </dgm:pt>
    <dgm:pt modelId="{AD66A807-4DA2-48A8-B5B6-D493A500265A}" type="sibTrans" cxnId="{F142C94F-1A9D-4A1A-BFB8-557021DAD130}">
      <dgm:prSet/>
      <dgm:spPr/>
      <dgm:t>
        <a:bodyPr/>
        <a:lstStyle/>
        <a:p>
          <a:endParaRPr lang="en-US"/>
        </a:p>
      </dgm:t>
    </dgm:pt>
    <dgm:pt modelId="{436DE677-DC12-4CF3-B43F-35EAF393B11F}" type="pres">
      <dgm:prSet presAssocID="{0ADDDA8C-D42B-44A6-A301-A87B476EFCC1}" presName="compositeShape" presStyleCnt="0">
        <dgm:presLayoutVars>
          <dgm:chMax val="7"/>
          <dgm:dir/>
          <dgm:resizeHandles val="exact"/>
        </dgm:presLayoutVars>
      </dgm:prSet>
      <dgm:spPr/>
    </dgm:pt>
    <dgm:pt modelId="{8CB85709-6601-4FB0-B459-FF25B47A6B16}" type="pres">
      <dgm:prSet presAssocID="{0ADDDA8C-D42B-44A6-A301-A87B476EFCC1}" presName="wedge1" presStyleLbl="node1" presStyleIdx="0" presStyleCnt="4" custLinFactNeighborX="3696" custLinFactNeighborY="1337"/>
      <dgm:spPr/>
    </dgm:pt>
    <dgm:pt modelId="{FF102A01-0F2B-4BAF-9F50-0CC6FBB59A1F}" type="pres">
      <dgm:prSet presAssocID="{0ADDDA8C-D42B-44A6-A301-A87B476EFCC1}" presName="wedge1Tx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252E7F78-139B-4C7C-A52B-860FBA07B9F9}" type="pres">
      <dgm:prSet presAssocID="{0ADDDA8C-D42B-44A6-A301-A87B476EFCC1}" presName="wedge2" presStyleLbl="node1" presStyleIdx="1" presStyleCnt="4"/>
      <dgm:spPr/>
    </dgm:pt>
    <dgm:pt modelId="{10C1C4BC-9493-4C91-A788-29417630E3B3}" type="pres">
      <dgm:prSet presAssocID="{0ADDDA8C-D42B-44A6-A301-A87B476EFCC1}" presName="wedge2Tx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6532C1A8-D61F-48B7-8202-527A0EF14CA4}" type="pres">
      <dgm:prSet presAssocID="{0ADDDA8C-D42B-44A6-A301-A87B476EFCC1}" presName="wedge3" presStyleLbl="node1" presStyleIdx="2" presStyleCnt="4"/>
      <dgm:spPr/>
    </dgm:pt>
    <dgm:pt modelId="{62C78B6B-7B6A-45B7-9108-E1F5052C7364}" type="pres">
      <dgm:prSet presAssocID="{0ADDDA8C-D42B-44A6-A301-A87B476EFCC1}" presName="wedge3Tx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090C56CA-94DA-4185-BD15-F1F78570E3B4}" type="pres">
      <dgm:prSet presAssocID="{0ADDDA8C-D42B-44A6-A301-A87B476EFCC1}" presName="wedge4" presStyleLbl="node1" presStyleIdx="3" presStyleCnt="4"/>
      <dgm:spPr/>
    </dgm:pt>
    <dgm:pt modelId="{9193E350-4F5D-43B7-A9F5-DBC3EECC3DD2}" type="pres">
      <dgm:prSet presAssocID="{0ADDDA8C-D42B-44A6-A301-A87B476EFCC1}" presName="wedge4Tx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AD2CC603-354E-4A29-B3BF-25A6CCB16F1A}" type="presOf" srcId="{0ADDDA8C-D42B-44A6-A301-A87B476EFCC1}" destId="{436DE677-DC12-4CF3-B43F-35EAF393B11F}" srcOrd="0" destOrd="0" presId="urn:microsoft.com/office/officeart/2005/8/layout/chart3"/>
    <dgm:cxn modelId="{524EF20C-7B7E-4DF3-9A7D-12FF1E483D1D}" srcId="{0ADDDA8C-D42B-44A6-A301-A87B476EFCC1}" destId="{0DA26E13-6BC9-4711-B0BD-3A9A609E514E}" srcOrd="2" destOrd="0" parTransId="{C44CBEC8-C32B-40A9-B531-E621A7C62E1B}" sibTransId="{C4D1EBAD-6797-416B-BFA1-46D713577391}"/>
    <dgm:cxn modelId="{4FD63A37-B535-49A0-8619-F51D1913B615}" type="presOf" srcId="{994642DA-579F-4914-9103-772CB4A470CA}" destId="{10C1C4BC-9493-4C91-A788-29417630E3B3}" srcOrd="1" destOrd="0" presId="urn:microsoft.com/office/officeart/2005/8/layout/chart3"/>
    <dgm:cxn modelId="{6A7CB562-A9C3-4392-8FD4-835EAAD33217}" srcId="{0ADDDA8C-D42B-44A6-A301-A87B476EFCC1}" destId="{1D292C03-D06C-4996-BE63-E2BF30C66F84}" srcOrd="0" destOrd="0" parTransId="{DFE8F954-B70C-4504-AF51-1F44B7DDECCE}" sibTransId="{5AB4DE8D-4214-4B67-874F-F01B8B051472}"/>
    <dgm:cxn modelId="{49CC3A64-E3B0-4CF5-9345-C45D36CDC437}" type="presOf" srcId="{1D292C03-D06C-4996-BE63-E2BF30C66F84}" destId="{8CB85709-6601-4FB0-B459-FF25B47A6B16}" srcOrd="0" destOrd="0" presId="urn:microsoft.com/office/officeart/2005/8/layout/chart3"/>
    <dgm:cxn modelId="{3BD4C866-71CC-4596-B0A9-AFED762C4E1E}" type="presOf" srcId="{0DA26E13-6BC9-4711-B0BD-3A9A609E514E}" destId="{6532C1A8-D61F-48B7-8202-527A0EF14CA4}" srcOrd="0" destOrd="0" presId="urn:microsoft.com/office/officeart/2005/8/layout/chart3"/>
    <dgm:cxn modelId="{2B1CD247-4735-4ABE-8549-0907887B1AE3}" type="presOf" srcId="{1D292C03-D06C-4996-BE63-E2BF30C66F84}" destId="{FF102A01-0F2B-4BAF-9F50-0CC6FBB59A1F}" srcOrd="1" destOrd="0" presId="urn:microsoft.com/office/officeart/2005/8/layout/chart3"/>
    <dgm:cxn modelId="{F142C94F-1A9D-4A1A-BFB8-557021DAD130}" srcId="{0ADDDA8C-D42B-44A6-A301-A87B476EFCC1}" destId="{073970CF-43E9-4EC0-B789-EE80D9519FC8}" srcOrd="3" destOrd="0" parTransId="{F57B2FD8-2B93-4021-B7F3-2BF8235348FB}" sibTransId="{AD66A807-4DA2-48A8-B5B6-D493A500265A}"/>
    <dgm:cxn modelId="{18FF6474-6CF4-4D6D-9F1B-45489C6A8302}" type="presOf" srcId="{073970CF-43E9-4EC0-B789-EE80D9519FC8}" destId="{9193E350-4F5D-43B7-A9F5-DBC3EECC3DD2}" srcOrd="1" destOrd="0" presId="urn:microsoft.com/office/officeart/2005/8/layout/chart3"/>
    <dgm:cxn modelId="{9D983856-7D90-45D9-A692-71079B3E7BAB}" type="presOf" srcId="{0DA26E13-6BC9-4711-B0BD-3A9A609E514E}" destId="{62C78B6B-7B6A-45B7-9108-E1F5052C7364}" srcOrd="1" destOrd="0" presId="urn:microsoft.com/office/officeart/2005/8/layout/chart3"/>
    <dgm:cxn modelId="{A43EDF7C-854D-4923-B0BA-A3B5F1EAD0BD}" type="presOf" srcId="{073970CF-43E9-4EC0-B789-EE80D9519FC8}" destId="{090C56CA-94DA-4185-BD15-F1F78570E3B4}" srcOrd="0" destOrd="0" presId="urn:microsoft.com/office/officeart/2005/8/layout/chart3"/>
    <dgm:cxn modelId="{43CD96AC-DEFE-46B2-A848-9C86C70EECCE}" srcId="{0ADDDA8C-D42B-44A6-A301-A87B476EFCC1}" destId="{994642DA-579F-4914-9103-772CB4A470CA}" srcOrd="1" destOrd="0" parTransId="{C1661FAD-EE30-4B94-86F7-B05A9763E4E5}" sibTransId="{DFDE58FD-6224-49C7-9E25-D3F47597EC68}"/>
    <dgm:cxn modelId="{78A8BECE-37B1-429B-BAE5-4992B862E774}" type="presOf" srcId="{994642DA-579F-4914-9103-772CB4A470CA}" destId="{252E7F78-139B-4C7C-A52B-860FBA07B9F9}" srcOrd="0" destOrd="0" presId="urn:microsoft.com/office/officeart/2005/8/layout/chart3"/>
    <dgm:cxn modelId="{2AD18CB6-4FD2-48AC-A8B4-08D21B728453}" type="presParOf" srcId="{436DE677-DC12-4CF3-B43F-35EAF393B11F}" destId="{8CB85709-6601-4FB0-B459-FF25B47A6B16}" srcOrd="0" destOrd="0" presId="urn:microsoft.com/office/officeart/2005/8/layout/chart3"/>
    <dgm:cxn modelId="{D97463E5-E82D-4EFF-B912-BE5F365176C1}" type="presParOf" srcId="{436DE677-DC12-4CF3-B43F-35EAF393B11F}" destId="{FF102A01-0F2B-4BAF-9F50-0CC6FBB59A1F}" srcOrd="1" destOrd="0" presId="urn:microsoft.com/office/officeart/2005/8/layout/chart3"/>
    <dgm:cxn modelId="{F49962E1-5965-4A6A-8268-7D83CF28851A}" type="presParOf" srcId="{436DE677-DC12-4CF3-B43F-35EAF393B11F}" destId="{252E7F78-139B-4C7C-A52B-860FBA07B9F9}" srcOrd="2" destOrd="0" presId="urn:microsoft.com/office/officeart/2005/8/layout/chart3"/>
    <dgm:cxn modelId="{369D2007-96DC-44C2-864B-31A4CFFD9195}" type="presParOf" srcId="{436DE677-DC12-4CF3-B43F-35EAF393B11F}" destId="{10C1C4BC-9493-4C91-A788-29417630E3B3}" srcOrd="3" destOrd="0" presId="urn:microsoft.com/office/officeart/2005/8/layout/chart3"/>
    <dgm:cxn modelId="{3D27D466-2D20-4DA1-8E78-C5F8A448FBB5}" type="presParOf" srcId="{436DE677-DC12-4CF3-B43F-35EAF393B11F}" destId="{6532C1A8-D61F-48B7-8202-527A0EF14CA4}" srcOrd="4" destOrd="0" presId="urn:microsoft.com/office/officeart/2005/8/layout/chart3"/>
    <dgm:cxn modelId="{A96C0FE7-603E-4995-97BC-52AF2E6A0AD2}" type="presParOf" srcId="{436DE677-DC12-4CF3-B43F-35EAF393B11F}" destId="{62C78B6B-7B6A-45B7-9108-E1F5052C7364}" srcOrd="5" destOrd="0" presId="urn:microsoft.com/office/officeart/2005/8/layout/chart3"/>
    <dgm:cxn modelId="{C5407A28-2412-4A90-AFA6-C626A2575423}" type="presParOf" srcId="{436DE677-DC12-4CF3-B43F-35EAF393B11F}" destId="{090C56CA-94DA-4185-BD15-F1F78570E3B4}" srcOrd="6" destOrd="0" presId="urn:microsoft.com/office/officeart/2005/8/layout/chart3"/>
    <dgm:cxn modelId="{0FA7EE7F-F153-461F-AA93-E642A493101E}" type="presParOf" srcId="{436DE677-DC12-4CF3-B43F-35EAF393B11F}" destId="{9193E350-4F5D-43B7-A9F5-DBC3EECC3DD2}" srcOrd="7" destOrd="0" presId="urn:microsoft.com/office/officeart/2005/8/layout/chart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B85709-6601-4FB0-B459-FF25B47A6B16}">
      <dsp:nvSpPr>
        <dsp:cNvPr id="0" name=""/>
        <dsp:cNvSpPr/>
      </dsp:nvSpPr>
      <dsp:spPr>
        <a:xfrm>
          <a:off x="3305369" y="328939"/>
          <a:ext cx="3757731" cy="3757731"/>
        </a:xfrm>
        <a:prstGeom prst="pie">
          <a:avLst>
            <a:gd name="adj1" fmla="val 1620000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Time</a:t>
          </a:r>
        </a:p>
      </dsp:txBody>
      <dsp:txXfrm>
        <a:off x="5227180" y="1024119"/>
        <a:ext cx="1386781" cy="1118372"/>
      </dsp:txXfrm>
    </dsp:sp>
    <dsp:sp modelId="{252E7F78-139B-4C7C-A52B-860FBA07B9F9}">
      <dsp:nvSpPr>
        <dsp:cNvPr id="0" name=""/>
        <dsp:cNvSpPr/>
      </dsp:nvSpPr>
      <dsp:spPr>
        <a:xfrm>
          <a:off x="3008121" y="437059"/>
          <a:ext cx="3757731" cy="3757731"/>
        </a:xfrm>
        <a:prstGeom prst="pie">
          <a:avLst>
            <a:gd name="adj1" fmla="val 0"/>
            <a:gd name="adj2" fmla="val 54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Not all images can be perfectly denoised </a:t>
          </a:r>
        </a:p>
      </dsp:txBody>
      <dsp:txXfrm>
        <a:off x="4954090" y="2383028"/>
        <a:ext cx="1386781" cy="1118372"/>
      </dsp:txXfrm>
    </dsp:sp>
    <dsp:sp modelId="{6532C1A8-D61F-48B7-8202-527A0EF14CA4}">
      <dsp:nvSpPr>
        <dsp:cNvPr id="0" name=""/>
        <dsp:cNvSpPr/>
      </dsp:nvSpPr>
      <dsp:spPr>
        <a:xfrm>
          <a:off x="3008121" y="437059"/>
          <a:ext cx="3757731" cy="3757731"/>
        </a:xfrm>
        <a:prstGeom prst="pie">
          <a:avLst>
            <a:gd name="adj1" fmla="val 5400000"/>
            <a:gd name="adj2" fmla="val 108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Preservation of information</a:t>
          </a:r>
        </a:p>
      </dsp:txBody>
      <dsp:txXfrm>
        <a:off x="3433103" y="2383028"/>
        <a:ext cx="1386781" cy="1118372"/>
      </dsp:txXfrm>
    </dsp:sp>
    <dsp:sp modelId="{090C56CA-94DA-4185-BD15-F1F78570E3B4}">
      <dsp:nvSpPr>
        <dsp:cNvPr id="0" name=""/>
        <dsp:cNvSpPr/>
      </dsp:nvSpPr>
      <dsp:spPr>
        <a:xfrm>
          <a:off x="3008121" y="437059"/>
          <a:ext cx="3757731" cy="3757731"/>
        </a:xfrm>
        <a:prstGeom prst="pie">
          <a:avLst>
            <a:gd name="adj1" fmla="val 108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Computational power </a:t>
          </a:r>
        </a:p>
      </dsp:txBody>
      <dsp:txXfrm>
        <a:off x="3433103" y="1130450"/>
        <a:ext cx="1386781" cy="111837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art3">
  <dgm:title val=""/>
  <dgm:desc val=""/>
  <dgm:catLst>
    <dgm:cat type="relationship" pri="27000"/>
    <dgm:cat type="cycle" pri="8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presOf/>
    <dgm:shape xmlns:r="http://schemas.openxmlformats.org/officeDocument/2006/relationships" r:blip="">
      <dgm:adjLst/>
    </dgm:shape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205"/>
          <dgm:constr type="t" for="ch" forName="wedge1Tx" refType="h" fact="0.205"/>
          <dgm:constr type="w" for="ch" forName="wedge1Tx" refType="w" fact="0.59"/>
          <dgm:constr type="h" for="ch" forName="wedge1Tx" refType="h" fact="0.59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52"/>
          <dgm:constr type="t" for="ch" forName="wedge1Tx" refType="h" fact="0.205"/>
          <dgm:constr type="w" for="ch" forName="wedge1Tx" refType="w" fact="0.295"/>
          <dgm:constr type="h" for="ch" forName="wedge1Tx" refType="h" fact="0.59"/>
          <dgm:constr type="l" for="ch" forName="wedge2" refType="w" fact="0.08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wedge2Tx" refType="w" fact="0.2"/>
          <dgm:constr type="t" for="ch" forName="wedge2Tx" refType="h" fact="0.205"/>
          <dgm:constr type="w" for="ch" forName="wedge2Tx" refType="w" fact="0.295"/>
          <dgm:constr type="h" for="ch" forName="wedge2Tx" refType="h" fact="0.59"/>
          <dgm:constr type="primFontSz" for="ch" ptType="node" op="equ"/>
        </dgm:constrLst>
      </dgm:if>
      <dgm:if name="Name3" axis="ch" ptType="node" func="cnt" op="equ" val="3">
        <dgm:choose name="Name4">
          <dgm:if name="Name5" func="var" arg="dir" op="equ" val="norm">
            <dgm:constrLst>
              <dgm:constr type="l" for="ch" forName="wedge1" refType="w" fact="0.1233"/>
              <dgm:constr type="t" for="ch" forName="wedge1" refType="w" fact="0.055"/>
              <dgm:constr type="w" for="ch" forName="wedge1" refType="w" fact="0.84"/>
              <dgm:constr type="h" for="ch" forName="wedge1" refType="h" fact="0.84"/>
              <dgm:constr type="l" for="ch" forName="wedge1Tx" refType="w" fact="0.58"/>
              <dgm:constr type="t" for="ch" forName="wedge1Tx" refType="h" fact="0.21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"/>
              <dgm:constr type="t" for="ch" forName="wedge3Tx" refType="h" fact="0.245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if>
          <dgm:else name="Name6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45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367"/>
              <dgm:constr type="t" for="ch" forName="wedge3" refType="w" fact="0.055"/>
              <dgm:constr type="w" for="ch" forName="wedge3" refType="w" fact="0.84"/>
              <dgm:constr type="h" for="ch" forName="wedge3" refType="h" fact="0.84"/>
              <dgm:constr type="l" for="ch" forName="wedge3Tx" refType="w" fact="0.14"/>
              <dgm:constr type="t" for="ch" forName="wedge3Tx" refType="h" fact="0.21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else>
        </dgm:choose>
      </dgm:if>
      <dgm:if name="Name7" axis="ch" ptType="node" func="cnt" op="equ" val="4">
        <dgm:choose name="Name8">
          <dgm:if name="Name9" func="var" arg="dir" op="equ" val="norm">
            <dgm:constrLst>
              <dgm:constr type="l" for="ch" forName="wedge1" refType="w" fact="0.1154"/>
              <dgm:constr type="t" for="ch" forName="wedge1" refType="w" fact="0.0446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75"/>
              <dgm:constr type="t" for="ch" forName="wedge4Tx" refType="h" fact="0.235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if>
          <dgm:else name="Name10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5"/>
              <dgm:constr type="t" for="ch" forName="wedge1Tx" refType="h" fact="0.235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446"/>
              <dgm:constr type="t" for="ch" forName="wedge4" refType="h" fact="0.0446"/>
              <dgm:constr type="w" for="ch" forName="wedge4" refType="w" fact="0.84"/>
              <dgm:constr type="h" for="ch" forName="wedge4" refType="h" fact="0.84"/>
              <dgm:constr type="l" for="ch" forName="wedge4Tx" refType="w" fact="0.145"/>
              <dgm:constr type="t" for="ch" forName="wedge4Tx" refType="h" fact="0.2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else>
        </dgm:choose>
      </dgm:if>
      <dgm:if name="Name11" axis="ch" ptType="node" func="cnt" op="equ" val="5">
        <dgm:choose name="Name12">
          <dgm:if name="Name13" func="var" arg="dir" op="equ" val="norm">
            <dgm:constrLst>
              <dgm:constr type="l" for="ch" forName="wedge1" refType="w" fact="0.1094"/>
              <dgm:constr type="t" for="ch" forName="wedge1" refType="w" fact="0.0395"/>
              <dgm:constr type="w" for="ch" forName="wedge1" refType="w" fact="0.84"/>
              <dgm:constr type="h" for="ch" forName="wedge1" refType="h" fact="0.84"/>
              <dgm:constr type="l" for="ch" forName="wedge1Tx" refType="w" fact="0.54"/>
              <dgm:constr type="t" for="ch" forName="wedge1Tx" refType="h" fact="0.165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2025"/>
              <dgm:constr type="t" for="ch" forName="wedge5Tx" refType="h" fact="0.208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if>
          <dgm:else name="Name14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"/>
              <dgm:constr type="t" for="ch" forName="wedge1Tx" refType="h" fact="0.208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506"/>
              <dgm:constr type="t" for="ch" forName="wedge5" refType="h" fact="0.0395"/>
              <dgm:constr type="w" for="ch" forName="wedge5" refType="w" fact="0.84"/>
              <dgm:constr type="h" for="ch" forName="wedge5" refType="h" fact="0.84"/>
              <dgm:constr type="l" for="ch" forName="wedge5Tx" refType="w" fact="0.18"/>
              <dgm:constr type="t" for="ch" forName="wedge5Tx" refType="h" fact="0.165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else>
        </dgm:choose>
      </dgm:if>
      <dgm:if name="Name15" axis="ch" ptType="node" func="cnt" op="equ" val="6">
        <dgm:choose name="Name16">
          <dgm:if name="Name17" func="var" arg="dir" op="equ" val="norm">
            <dgm:constrLst>
              <dgm:constr type="l" for="ch" forName="wedge1" refType="w" fact="0.105"/>
              <dgm:constr type="t" for="ch" forName="wedge1" refType="w" fact="0.0367"/>
              <dgm:constr type="w" for="ch" forName="wedge1" refType="w" fact="0.84"/>
              <dgm:constr type="h" for="ch" forName="wedge1" refType="h" fact="0.84"/>
              <dgm:constr type="l" for="ch" forName="wedge1Tx" refType="w" fact="0.534"/>
              <dgm:constr type="t" for="ch" forName="wedge1Tx" refType="h" fact="0.126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246"/>
              <dgm:constr type="t" for="ch" forName="wedge6Tx" refType="h" fact="0.1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if>
          <dgm:else name="Name18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9"/>
              <dgm:constr type="t" for="ch" forName="wedge1Tx" refType="h" fact="0.1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55"/>
              <dgm:constr type="t" for="ch" forName="wedge6" refType="h" fact="0.0367"/>
              <dgm:constr type="w" for="ch" forName="wedge6" refType="w" fact="0.84"/>
              <dgm:constr type="h" for="ch" forName="wedge6" refType="h" fact="0.84"/>
              <dgm:constr type="l" for="ch" forName="wedge6Tx" refType="w" fact="0.221"/>
              <dgm:constr type="t" for="ch" forName="wedge6Tx" refType="h" fact="0.126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else>
        </dgm:choose>
      </dgm:if>
      <dgm:else name="Name19">
        <dgm:choose name="Name20">
          <dgm:if name="Name21" func="var" arg="dir" op="equ" val="norm">
            <dgm:constrLst>
              <dgm:constr type="l" for="ch" forName="wedge1" refType="w" fact="0.1017"/>
              <dgm:constr type="t" for="ch" forName="wedge1" refType="w" fact="0.035"/>
              <dgm:constr type="w" for="ch" forName="wedge1" refType="w" fact="0.84"/>
              <dgm:constr type="h" for="ch" forName="wedge1" refType="h" fact="0.84"/>
              <dgm:constr type="l" for="ch" forName="wedge1Tx" refType="w" fact="0.53"/>
              <dgm:constr type="t" for="ch" forName="wedge1Tx" refType="h" fact="0.115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8"/>
              <dgm:constr type="t" for="ch" forName="wedge7" refType="h" fact="0.08"/>
              <dgm:constr type="w" for="ch" forName="wedge7" refType="w" fact="0.84"/>
              <dgm:constr type="h" for="ch" forName="wedge7" refType="h" fact="0.84"/>
              <dgm:constr type="l" for="ch" forName="wedge7Tx" refType="w" fact="0.262"/>
              <dgm:constr type="t" for="ch" forName="wedge7Tx" refType="h" fact="0.16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if>
          <dgm:else name="Name22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8"/>
              <dgm:constr type="t" for="ch" forName="wedge1Tx" refType="h" fact="0.16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583"/>
              <dgm:constr type="t" for="ch" forName="wedge7" refType="h" fact="0.035"/>
              <dgm:constr type="w" for="ch" forName="wedge7" refType="w" fact="0.84"/>
              <dgm:constr type="h" for="ch" forName="wedge7" refType="h" fact="0.84"/>
              <dgm:constr type="l" for="ch" forName="wedge7Tx" refType="w" fact="0.2403"/>
              <dgm:constr type="t" for="ch" forName="wedge7Tx" refType="h" fact="0.115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else>
        </dgm:choose>
      </dgm:else>
    </dgm:choose>
    <dgm:ruleLst/>
    <dgm:choose name="Name23">
      <dgm:if name="Name24" axis="ch" ptType="node" func="cnt" op="gte" val="1">
        <dgm:layoutNode name="wedge1">
          <dgm:alg type="sp"/>
          <dgm:choose name="Name25">
            <dgm:if name="Name26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27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28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29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30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31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32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33">
            <dgm:if name="Name34" func="var" arg="dir" op="equ" val="norm">
              <dgm:presOf axis="ch desOrSelf" ptType="node node" st="1 1" cnt="1 0"/>
            </dgm:if>
            <dgm:else name="Name35">
              <dgm:choose name="Name36">
                <dgm:if name="Name37" axis="ch" ptType="node" func="cnt" op="equ" val="1">
                  <dgm:presOf axis="ch desOrSelf" ptType="node node" st="1 1" cnt="1 0"/>
                </dgm:if>
                <dgm:if name="Name38" axis="ch" ptType="node" func="cnt" op="equ" val="2">
                  <dgm:presOf axis="ch desOrSelf" ptType="node node" st="2 1" cnt="1 0"/>
                </dgm:if>
                <dgm:if name="Name39" axis="ch" ptType="node" func="cnt" op="equ" val="3">
                  <dgm:presOf axis="ch desOrSelf" ptType="node node" st="3 1" cnt="1 0"/>
                </dgm:if>
                <dgm:if name="Name40" axis="ch" ptType="node" func="cnt" op="equ" val="4">
                  <dgm:presOf axis="ch desOrSelf" ptType="node node" st="4 1" cnt="1 0"/>
                </dgm:if>
                <dgm:if name="Name41" axis="ch" ptType="node" func="cnt" op="equ" val="5">
                  <dgm:presOf axis="ch desOrSelf" ptType="node node" st="5 1" cnt="1 0"/>
                </dgm:if>
                <dgm:if name="Name42" axis="ch" ptType="node" func="cnt" op="equ" val="6">
                  <dgm:presOf axis="ch desOrSelf" ptType="node node" st="6 1" cnt="1 0"/>
                </dgm:if>
                <dgm:else name="Name43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44">
            <dgm:if name="Name45" func="var" arg="dir" op="equ" val="norm">
              <dgm:presOf axis="ch desOrSelf" ptType="node node" st="1 1" cnt="1 0"/>
            </dgm:if>
            <dgm:else name="Name46">
              <dgm:choose name="Name47">
                <dgm:if name="Name48" axis="ch" ptType="node" func="cnt" op="equ" val="1">
                  <dgm:presOf axis="ch desOrSelf" ptType="node node" st="1 1" cnt="1 0"/>
                </dgm:if>
                <dgm:if name="Name49" axis="ch" ptType="node" func="cnt" op="equ" val="2">
                  <dgm:presOf axis="ch desOrSelf" ptType="node node" st="2 1" cnt="1 0"/>
                </dgm:if>
                <dgm:if name="Name50" axis="ch" ptType="node" func="cnt" op="equ" val="3">
                  <dgm:presOf axis="ch desOrSelf" ptType="node node" st="3 1" cnt="1 0"/>
                </dgm:if>
                <dgm:if name="Name51" axis="ch" ptType="node" func="cnt" op="equ" val="4">
                  <dgm:presOf axis="ch desOrSelf" ptType="node node" st="4 1" cnt="1 0"/>
                </dgm:if>
                <dgm:if name="Name52" axis="ch" ptType="node" func="cnt" op="equ" val="5">
                  <dgm:presOf axis="ch desOrSelf" ptType="node node" st="5 1" cnt="1 0"/>
                </dgm:if>
                <dgm:if name="Name53" axis="ch" ptType="node" func="cnt" op="equ" val="6">
                  <dgm:presOf axis="ch desOrSelf" ptType="node node" st="6 1" cnt="1 0"/>
                </dgm:if>
                <dgm:else name="Name54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55"/>
    </dgm:choose>
    <dgm:choose name="Name56">
      <dgm:if name="Name57" axis="ch" ptType="node" func="cnt" op="gte" val="2">
        <dgm:layoutNode name="wedge2">
          <dgm:alg type="sp"/>
          <dgm:choose name="Name58">
            <dgm:if name="Name59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60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61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62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63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64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65">
            <dgm:if name="Name66" func="var" arg="dir" op="equ" val="norm">
              <dgm:presOf axis="ch desOrSelf" ptType="node node" st="2 1" cnt="1 0"/>
            </dgm:if>
            <dgm:else name="Name67">
              <dgm:choose name="Name68">
                <dgm:if name="Name69" axis="ch" ptType="node" func="cnt" op="equ" val="2">
                  <dgm:presOf axis="ch desOrSelf" ptType="node node" st="1 1" cnt="1 0"/>
                </dgm:if>
                <dgm:if name="Name70" axis="ch" ptType="node" func="cnt" op="equ" val="3">
                  <dgm:presOf axis="ch desOrSelf" ptType="node node" st="2 1" cnt="1 0"/>
                </dgm:if>
                <dgm:if name="Name71" axis="ch" ptType="node" func="cnt" op="equ" val="4">
                  <dgm:presOf axis="ch desOrSelf" ptType="node node" st="3 1" cnt="1 0"/>
                </dgm:if>
                <dgm:if name="Name72" axis="ch" ptType="node" func="cnt" op="equ" val="5">
                  <dgm:presOf axis="ch desOrSelf" ptType="node node" st="4 1" cnt="1 0"/>
                </dgm:if>
                <dgm:if name="Name73" axis="ch" ptType="node" func="cnt" op="equ" val="6">
                  <dgm:presOf axis="ch desOrSelf" ptType="node node" st="5 1" cnt="1 0"/>
                </dgm:if>
                <dgm:else name="Name74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75">
            <dgm:if name="Name76" func="var" arg="dir" op="equ" val="norm">
              <dgm:presOf axis="ch desOrSelf" ptType="node node" st="2 1" cnt="1 0"/>
            </dgm:if>
            <dgm:else name="Name77">
              <dgm:choose name="Name78">
                <dgm:if name="Name79" axis="ch" ptType="node" func="cnt" op="equ" val="2">
                  <dgm:presOf axis="ch desOrSelf" ptType="node node" st="1 1" cnt="1 0"/>
                </dgm:if>
                <dgm:if name="Name80" axis="ch" ptType="node" func="cnt" op="equ" val="3">
                  <dgm:presOf axis="ch desOrSelf" ptType="node node" st="2 1" cnt="1 0"/>
                </dgm:if>
                <dgm:if name="Name81" axis="ch" ptType="node" func="cnt" op="equ" val="4">
                  <dgm:presOf axis="ch desOrSelf" ptType="node node" st="3 1" cnt="1 0"/>
                </dgm:if>
                <dgm:if name="Name82" axis="ch" ptType="node" func="cnt" op="equ" val="5">
                  <dgm:presOf axis="ch desOrSelf" ptType="node node" st="4 1" cnt="1 0"/>
                </dgm:if>
                <dgm:if name="Name83" axis="ch" ptType="node" func="cnt" op="equ" val="6">
                  <dgm:presOf axis="ch desOrSelf" ptType="node node" st="5 1" cnt="1 0"/>
                </dgm:if>
                <dgm:else name="Name84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85"/>
    </dgm:choose>
    <dgm:choose name="Name86">
      <dgm:if name="Name87" axis="ch" ptType="node" func="cnt" op="gte" val="3">
        <dgm:layoutNode name="wedge3">
          <dgm:alg type="sp"/>
          <dgm:choose name="Name88">
            <dgm:if name="Name89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90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91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92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93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94">
            <dgm:if name="Name95" func="var" arg="dir" op="equ" val="norm">
              <dgm:presOf axis="ch desOrSelf" ptType="node node" st="3 1" cnt="1 0"/>
            </dgm:if>
            <dgm:else name="Name96">
              <dgm:choose name="Name97">
                <dgm:if name="Name98" axis="ch" ptType="node" func="cnt" op="equ" val="3">
                  <dgm:presOf axis="ch desOrSelf" ptType="node node" st="1 1" cnt="1 0"/>
                </dgm:if>
                <dgm:if name="Name99" axis="ch" ptType="node" func="cnt" op="equ" val="4">
                  <dgm:presOf axis="ch desOrSelf" ptType="node node" st="2 1" cnt="1 0"/>
                </dgm:if>
                <dgm:if name="Name100" axis="ch" ptType="node" func="cnt" op="equ" val="5">
                  <dgm:presOf axis="ch desOrSelf" ptType="node node" st="3 1" cnt="1 0"/>
                </dgm:if>
                <dgm:if name="Name101" axis="ch" ptType="node" func="cnt" op="equ" val="6">
                  <dgm:presOf axis="ch desOrSelf" ptType="node node" st="4 1" cnt="1 0"/>
                </dgm:if>
                <dgm:else name="Name102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03">
            <dgm:if name="Name104" func="var" arg="dir" op="equ" val="norm">
              <dgm:presOf axis="ch desOrSelf" ptType="node node" st="3 1" cnt="1 0"/>
            </dgm:if>
            <dgm:else name="Name105">
              <dgm:choose name="Name106">
                <dgm:if name="Name107" axis="ch" ptType="node" func="cnt" op="equ" val="3">
                  <dgm:presOf axis="ch desOrSelf" ptType="node node" st="1 1" cnt="1 0"/>
                </dgm:if>
                <dgm:if name="Name108" axis="ch" ptType="node" func="cnt" op="equ" val="4">
                  <dgm:presOf axis="ch desOrSelf" ptType="node node" st="2 1" cnt="1 0"/>
                </dgm:if>
                <dgm:if name="Name109" axis="ch" ptType="node" func="cnt" op="equ" val="5">
                  <dgm:presOf axis="ch desOrSelf" ptType="node node" st="3 1" cnt="1 0"/>
                </dgm:if>
                <dgm:if name="Name110" axis="ch" ptType="node" func="cnt" op="equ" val="6">
                  <dgm:presOf axis="ch desOrSelf" ptType="node node" st="4 1" cnt="1 0"/>
                </dgm:if>
                <dgm:else name="Name111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12"/>
    </dgm:choose>
    <dgm:choose name="Name113">
      <dgm:if name="Name114" axis="ch" ptType="node" func="cnt" op="gte" val="4">
        <dgm:layoutNode name="wedge4">
          <dgm:alg type="sp"/>
          <dgm:choose name="Name115">
            <dgm:if name="Name116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17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18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19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20">
            <dgm:if name="Name121" func="var" arg="dir" op="equ" val="norm">
              <dgm:presOf axis="ch desOrSelf" ptType="node node" st="4 1" cnt="1 0"/>
            </dgm:if>
            <dgm:else name="Name122">
              <dgm:choose name="Name123">
                <dgm:if name="Name124" axis="ch" ptType="node" func="cnt" op="equ" val="4">
                  <dgm:presOf axis="ch desOrSelf" ptType="node node" st="1 1" cnt="1 0"/>
                </dgm:if>
                <dgm:if name="Name125" axis="ch" ptType="node" func="cnt" op="equ" val="5">
                  <dgm:presOf axis="ch desOrSelf" ptType="node node" st="2 1" cnt="1 0"/>
                </dgm:if>
                <dgm:if name="Name126" axis="ch" ptType="node" func="cnt" op="equ" val="6">
                  <dgm:presOf axis="ch desOrSelf" ptType="node node" st="3 1" cnt="1 0"/>
                </dgm:if>
                <dgm:else name="Name127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28">
            <dgm:if name="Name129" func="var" arg="dir" op="equ" val="norm">
              <dgm:presOf axis="ch desOrSelf" ptType="node node" st="4 1" cnt="1 0"/>
            </dgm:if>
            <dgm:else name="Name130">
              <dgm:choose name="Name131">
                <dgm:if name="Name132" axis="ch" ptType="node" func="cnt" op="equ" val="4">
                  <dgm:presOf axis="ch desOrSelf" ptType="node node" st="1 1" cnt="1 0"/>
                </dgm:if>
                <dgm:if name="Name133" axis="ch" ptType="node" func="cnt" op="equ" val="5">
                  <dgm:presOf axis="ch desOrSelf" ptType="node node" st="2 1" cnt="1 0"/>
                </dgm:if>
                <dgm:if name="Name134" axis="ch" ptType="node" func="cnt" op="equ" val="6">
                  <dgm:presOf axis="ch desOrSelf" ptType="node node" st="3 1" cnt="1 0"/>
                </dgm:if>
                <dgm:else name="Name135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36"/>
    </dgm:choose>
    <dgm:choose name="Name137">
      <dgm:if name="Name138" axis="ch" ptType="node" func="cnt" op="gte" val="5">
        <dgm:layoutNode name="wedge5">
          <dgm:alg type="sp"/>
          <dgm:choose name="Name139">
            <dgm:if name="Name140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41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42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43">
            <dgm:if name="Name144" func="var" arg="dir" op="equ" val="norm">
              <dgm:presOf axis="ch desOrSelf" ptType="node node" st="5 1" cnt="1 0"/>
            </dgm:if>
            <dgm:else name="Name145">
              <dgm:choose name="Name146">
                <dgm:if name="Name147" axis="ch" ptType="node" func="cnt" op="equ" val="5">
                  <dgm:presOf axis="ch desOrSelf" ptType="node node" st="1 1" cnt="1 0"/>
                </dgm:if>
                <dgm:if name="Name148" axis="ch" ptType="node" func="cnt" op="equ" val="6">
                  <dgm:presOf axis="ch desOrSelf" ptType="node node" st="2 1" cnt="1 0"/>
                </dgm:if>
                <dgm:else name="Name149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0">
            <dgm:if name="Name151" func="var" arg="dir" op="equ" val="norm">
              <dgm:presOf axis="ch desOrSelf" ptType="node node" st="5 1" cnt="1 0"/>
            </dgm:if>
            <dgm:else name="Name152">
              <dgm:choose name="Name153">
                <dgm:if name="Name154" axis="ch" ptType="node" func="cnt" op="equ" val="5">
                  <dgm:presOf axis="ch desOrSelf" ptType="node node" st="1 1" cnt="1 0"/>
                </dgm:if>
                <dgm:if name="Name155" axis="ch" ptType="node" func="cnt" op="equ" val="6">
                  <dgm:presOf axis="ch desOrSelf" ptType="node node" st="2 1" cnt="1 0"/>
                </dgm:if>
                <dgm:else name="Name156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57"/>
    </dgm:choose>
    <dgm:choose name="Name158">
      <dgm:if name="Name159" axis="ch" ptType="node" func="cnt" op="gte" val="6">
        <dgm:layoutNode name="wedge6">
          <dgm:alg type="sp"/>
          <dgm:choose name="Name160">
            <dgm:if name="Name161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62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63">
            <dgm:if name="Name164" func="var" arg="dir" op="equ" val="norm">
              <dgm:presOf axis="ch desOrSelf" ptType="node node" st="6 1" cnt="1 0"/>
            </dgm:if>
            <dgm:else name="Name165">
              <dgm:choose name="Name166">
                <dgm:if name="Name167" axis="ch" ptType="node" func="cnt" op="equ" val="6">
                  <dgm:presOf axis="ch desOrSelf" ptType="node node" st="1 1" cnt="1 0"/>
                </dgm:if>
                <dgm:else name="Name168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9">
            <dgm:if name="Name170" func="var" arg="dir" op="equ" val="norm">
              <dgm:presOf axis="ch desOrSelf" ptType="node node" st="6 1" cnt="1 0"/>
            </dgm:if>
            <dgm:else name="Name171">
              <dgm:choose name="Name172">
                <dgm:if name="Name173" axis="ch" ptType="node" func="cnt" op="equ" val="6">
                  <dgm:presOf axis="ch desOrSelf" ptType="node node" st="1 1" cnt="1 0"/>
                </dgm:if>
                <dgm:else name="Name174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75"/>
    </dgm:choose>
    <dgm:choose name="Name176">
      <dgm:if name="Name177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78">
            <dgm:if name="Name179" func="var" arg="dir" op="equ" val="norm">
              <dgm:presOf axis="ch desOrSelf" ptType="node node" st="7 1" cnt="1 0"/>
            </dgm:if>
            <dgm:else name="Name180">
              <dgm:presOf axis="ch desOrSelf" ptType="node node" st="1 1" cnt="1 0"/>
            </dgm:else>
          </dgm:choose>
          <dgm:constrLst/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81">
            <dgm:if name="Name182" func="var" arg="dir" op="equ" val="norm">
              <dgm:presOf axis="ch desOrSelf" ptType="node node" st="7 1" cnt="1 0"/>
            </dgm:if>
            <dgm:else name="Name183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84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7E41099-1F63-4AFF-93DE-78627B0226A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02D42F7-7D01-46CA-8FC9-F5889542A19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763DC8-9A6A-4D7B-A42C-EAFDD10C50EC}" type="datetimeFigureOut">
              <a:rPr lang="en-US" smtClean="0"/>
              <a:t>7/31/2023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5C346A-76C5-4913-A350-92FC1A3DF06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E3508E-00EA-4F0B-A84F-0BD4C9635E3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F03712-AB8C-4E6E-AFE3-C6A16FA8F21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4412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5B95EB-273A-3541-8198-98C675965680}" type="datetimeFigureOut">
              <a:rPr lang="en-US" smtClean="0"/>
              <a:t>7/31/2023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C43D61-137C-0448-9254-76679E7EE2A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68469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chart" Target="../charts/chart6.xml"/><Relationship Id="rId3" Type="http://schemas.openxmlformats.org/officeDocument/2006/relationships/chart" Target="../charts/chart1.xml"/><Relationship Id="rId7" Type="http://schemas.openxmlformats.org/officeDocument/2006/relationships/chart" Target="../charts/chart5.xml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chart" Target="../charts/chart4.xml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gradFill>
          <a:gsLst>
            <a:gs pos="0">
              <a:schemeClr val="accent1"/>
            </a:gs>
            <a:gs pos="100000">
              <a:schemeClr val="tx1">
                <a:lumMod val="50000"/>
                <a:lumOff val="5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449B5BF-27C2-4DD9-AF6C-8C06908BA98E}"/>
              </a:ext>
            </a:extLst>
          </p:cNvPr>
          <p:cNvSpPr/>
          <p:nvPr userDrawn="1"/>
        </p:nvSpPr>
        <p:spPr>
          <a:xfrm>
            <a:off x="11507794" y="6470602"/>
            <a:ext cx="567870" cy="3071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 title="Rocky shores with a bridge in the distance">
            <a:extLst>
              <a:ext uri="{FF2B5EF4-FFF2-40B4-BE49-F238E27FC236}">
                <a16:creationId xmlns:a16="http://schemas.microsoft.com/office/drawing/2014/main" id="{AB18D032-6CE0-0647-882B-0D3742A398C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7039"/>
            <a:ext cx="12192000" cy="6872079"/>
          </a:xfrm>
          <a:prstGeom prst="rect">
            <a:avLst/>
          </a:prstGeom>
          <a:solidFill>
            <a:srgbClr val="94B3E0"/>
          </a:solidFill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94E92A53-45F4-4711-A93B-4F5084625103}"/>
              </a:ext>
            </a:extLst>
          </p:cNvPr>
          <p:cNvGrpSpPr/>
          <p:nvPr userDrawn="1"/>
        </p:nvGrpSpPr>
        <p:grpSpPr>
          <a:xfrm>
            <a:off x="656020" y="1918791"/>
            <a:ext cx="2743200" cy="1828800"/>
            <a:chOff x="956441" y="388326"/>
            <a:chExt cx="4567901" cy="2922433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7853CC44-7543-4359-AE01-5B28ED3C290C}"/>
                </a:ext>
              </a:extLst>
            </p:cNvPr>
            <p:cNvSpPr/>
            <p:nvPr userDrawn="1"/>
          </p:nvSpPr>
          <p:spPr>
            <a:xfrm>
              <a:off x="956441" y="388326"/>
              <a:ext cx="4567901" cy="2922433"/>
            </a:xfrm>
            <a:prstGeom prst="roundRect">
              <a:avLst>
                <a:gd name="adj" fmla="val 4440"/>
              </a:avLst>
            </a:prstGeom>
            <a:solidFill>
              <a:schemeClr val="bg1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aphicFrame>
          <p:nvGraphicFramePr>
            <p:cNvPr id="9" name="Chart 8">
              <a:extLst>
                <a:ext uri="{FF2B5EF4-FFF2-40B4-BE49-F238E27FC236}">
                  <a16:creationId xmlns:a16="http://schemas.microsoft.com/office/drawing/2014/main" id="{D8A15F96-2E19-4BE1-A395-920D1EE48002}"/>
                </a:ext>
              </a:extLst>
            </p:cNvPr>
            <p:cNvGraphicFramePr/>
            <p:nvPr userDrawn="1">
              <p:extLst>
                <p:ext uri="{D42A27DB-BD31-4B8C-83A1-F6EECF244321}">
                  <p14:modId xmlns:p14="http://schemas.microsoft.com/office/powerpoint/2010/main" val="2095883002"/>
                </p:ext>
              </p:extLst>
            </p:nvPr>
          </p:nvGraphicFramePr>
          <p:xfrm>
            <a:off x="1137271" y="477942"/>
            <a:ext cx="4206240" cy="27432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B7340F0-D4B2-4052-998B-73160D8AFCDB}"/>
              </a:ext>
            </a:extLst>
          </p:cNvPr>
          <p:cNvGrpSpPr/>
          <p:nvPr userDrawn="1"/>
        </p:nvGrpSpPr>
        <p:grpSpPr>
          <a:xfrm>
            <a:off x="730063" y="3912599"/>
            <a:ext cx="2743200" cy="1828800"/>
            <a:chOff x="956440" y="3515707"/>
            <a:chExt cx="4567901" cy="2922433"/>
          </a:xfrm>
        </p:grpSpPr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D5F6FB7E-03A8-414C-AB65-3072E4E724E3}"/>
                </a:ext>
              </a:extLst>
            </p:cNvPr>
            <p:cNvSpPr/>
            <p:nvPr userDrawn="1"/>
          </p:nvSpPr>
          <p:spPr>
            <a:xfrm>
              <a:off x="956440" y="3515707"/>
              <a:ext cx="4567901" cy="2922433"/>
            </a:xfrm>
            <a:prstGeom prst="roundRect">
              <a:avLst>
                <a:gd name="adj" fmla="val 4440"/>
              </a:avLst>
            </a:prstGeom>
            <a:solidFill>
              <a:schemeClr val="bg1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aphicFrame>
          <p:nvGraphicFramePr>
            <p:cNvPr id="12" name="Chart 11">
              <a:extLst>
                <a:ext uri="{FF2B5EF4-FFF2-40B4-BE49-F238E27FC236}">
                  <a16:creationId xmlns:a16="http://schemas.microsoft.com/office/drawing/2014/main" id="{2518636B-5C44-4A36-B519-6C07AFA8F71C}"/>
                </a:ext>
              </a:extLst>
            </p:cNvPr>
            <p:cNvGraphicFramePr/>
            <p:nvPr userDrawn="1">
              <p:extLst>
                <p:ext uri="{D42A27DB-BD31-4B8C-83A1-F6EECF244321}">
                  <p14:modId xmlns:p14="http://schemas.microsoft.com/office/powerpoint/2010/main" val="1457719747"/>
                </p:ext>
              </p:extLst>
            </p:nvPr>
          </p:nvGraphicFramePr>
          <p:xfrm>
            <a:off x="1137269" y="3605323"/>
            <a:ext cx="4206241" cy="2743199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934A5CE-0F5C-4911-95AC-0D7EF1DF9495}"/>
              </a:ext>
            </a:extLst>
          </p:cNvPr>
          <p:cNvGrpSpPr/>
          <p:nvPr userDrawn="1"/>
        </p:nvGrpSpPr>
        <p:grpSpPr>
          <a:xfrm>
            <a:off x="3686012" y="1918791"/>
            <a:ext cx="2743200" cy="1828800"/>
            <a:chOff x="6486828" y="388325"/>
            <a:chExt cx="4567901" cy="2922433"/>
          </a:xfrm>
        </p:grpSpPr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F5C0E439-0B06-45A0-9D12-366145977973}"/>
                </a:ext>
              </a:extLst>
            </p:cNvPr>
            <p:cNvSpPr/>
            <p:nvPr userDrawn="1"/>
          </p:nvSpPr>
          <p:spPr>
            <a:xfrm>
              <a:off x="6486828" y="388325"/>
              <a:ext cx="4567901" cy="2922433"/>
            </a:xfrm>
            <a:prstGeom prst="roundRect">
              <a:avLst>
                <a:gd name="adj" fmla="val 4440"/>
              </a:avLst>
            </a:prstGeom>
            <a:solidFill>
              <a:schemeClr val="bg1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aphicFrame>
          <p:nvGraphicFramePr>
            <p:cNvPr id="15" name="Chart 14">
              <a:extLst>
                <a:ext uri="{FF2B5EF4-FFF2-40B4-BE49-F238E27FC236}">
                  <a16:creationId xmlns:a16="http://schemas.microsoft.com/office/drawing/2014/main" id="{82D3276D-03DE-46E8-92C2-F584899C21A8}"/>
                </a:ext>
              </a:extLst>
            </p:cNvPr>
            <p:cNvGraphicFramePr/>
            <p:nvPr userDrawn="1">
              <p:extLst>
                <p:ext uri="{D42A27DB-BD31-4B8C-83A1-F6EECF244321}">
                  <p14:modId xmlns:p14="http://schemas.microsoft.com/office/powerpoint/2010/main" val="1443402932"/>
                </p:ext>
              </p:extLst>
            </p:nvPr>
          </p:nvGraphicFramePr>
          <p:xfrm>
            <a:off x="6667657" y="477941"/>
            <a:ext cx="4206241" cy="274320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F1EB704B-4F15-4100-AD10-5F6357EA5829}"/>
              </a:ext>
            </a:extLst>
          </p:cNvPr>
          <p:cNvGrpSpPr/>
          <p:nvPr userDrawn="1"/>
        </p:nvGrpSpPr>
        <p:grpSpPr>
          <a:xfrm>
            <a:off x="3686012" y="4004431"/>
            <a:ext cx="2743200" cy="1828800"/>
            <a:chOff x="6486827" y="3515706"/>
            <a:chExt cx="4567901" cy="2922433"/>
          </a:xfrm>
        </p:grpSpPr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78CDA311-A21E-4E95-9331-192135878699}"/>
                </a:ext>
              </a:extLst>
            </p:cNvPr>
            <p:cNvSpPr/>
            <p:nvPr userDrawn="1"/>
          </p:nvSpPr>
          <p:spPr>
            <a:xfrm>
              <a:off x="6486827" y="3515706"/>
              <a:ext cx="4567901" cy="2922433"/>
            </a:xfrm>
            <a:prstGeom prst="roundRect">
              <a:avLst>
                <a:gd name="adj" fmla="val 4440"/>
              </a:avLst>
            </a:prstGeom>
            <a:solidFill>
              <a:schemeClr val="bg1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aphicFrame>
          <p:nvGraphicFramePr>
            <p:cNvPr id="19" name="Chart 18">
              <a:extLst>
                <a:ext uri="{FF2B5EF4-FFF2-40B4-BE49-F238E27FC236}">
                  <a16:creationId xmlns:a16="http://schemas.microsoft.com/office/drawing/2014/main" id="{5D3F0992-BACC-4A8C-BCED-CAE0F5FACA42}"/>
                </a:ext>
              </a:extLst>
            </p:cNvPr>
            <p:cNvGraphicFramePr/>
            <p:nvPr userDrawn="1">
              <p:extLst>
                <p:ext uri="{D42A27DB-BD31-4B8C-83A1-F6EECF244321}">
                  <p14:modId xmlns:p14="http://schemas.microsoft.com/office/powerpoint/2010/main" val="1090470520"/>
                </p:ext>
              </p:extLst>
            </p:nvPr>
          </p:nvGraphicFramePr>
          <p:xfrm>
            <a:off x="6667657" y="3605323"/>
            <a:ext cx="4206241" cy="2743199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6"/>
            </a:graphicData>
          </a:graphic>
        </p:graphicFrame>
      </p:grpSp>
      <p:sp>
        <p:nvSpPr>
          <p:cNvPr id="31" name="Title 30">
            <a:extLst>
              <a:ext uri="{FF2B5EF4-FFF2-40B4-BE49-F238E27FC236}">
                <a16:creationId xmlns:a16="http://schemas.microsoft.com/office/drawing/2014/main" id="{A8F7E320-97E6-4C65-877F-AA7AACB653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07943"/>
          </a:xfrm>
          <a:prstGeom prst="rect">
            <a:avLst/>
          </a:prstGeom>
        </p:spPr>
        <p:txBody>
          <a:bodyPr anchor="ctr"/>
          <a:lstStyle>
            <a:lvl1pPr algn="ctr">
              <a:defRPr>
                <a:solidFill>
                  <a:schemeClr val="bg1"/>
                </a:solidFill>
                <a:effectLst>
                  <a:glow rad="139700">
                    <a:schemeClr val="accent3">
                      <a:lumMod val="50000"/>
                      <a:alpha val="20000"/>
                    </a:schemeClr>
                  </a:glo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C64E00C-C40E-4ED7-BBE3-F9308D922187}"/>
              </a:ext>
            </a:extLst>
          </p:cNvPr>
          <p:cNvGrpSpPr/>
          <p:nvPr userDrawn="1"/>
        </p:nvGrpSpPr>
        <p:grpSpPr>
          <a:xfrm>
            <a:off x="6685336" y="1918791"/>
            <a:ext cx="2286000" cy="3931920"/>
            <a:chOff x="956440" y="3515707"/>
            <a:chExt cx="4567901" cy="2922433"/>
          </a:xfrm>
        </p:grpSpPr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25B10E43-AECF-4707-96A3-EA726CD0A702}"/>
                </a:ext>
              </a:extLst>
            </p:cNvPr>
            <p:cNvSpPr/>
            <p:nvPr userDrawn="1"/>
          </p:nvSpPr>
          <p:spPr>
            <a:xfrm>
              <a:off x="956440" y="3515707"/>
              <a:ext cx="4567901" cy="2922433"/>
            </a:xfrm>
            <a:prstGeom prst="roundRect">
              <a:avLst>
                <a:gd name="adj" fmla="val 4440"/>
              </a:avLst>
            </a:prstGeom>
            <a:solidFill>
              <a:schemeClr val="bg1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aphicFrame>
          <p:nvGraphicFramePr>
            <p:cNvPr id="36" name="Chart 35">
              <a:extLst>
                <a:ext uri="{FF2B5EF4-FFF2-40B4-BE49-F238E27FC236}">
                  <a16:creationId xmlns:a16="http://schemas.microsoft.com/office/drawing/2014/main" id="{BC70CB49-58CE-4F37-B95C-EA32D75AEBC7}"/>
                </a:ext>
              </a:extLst>
            </p:cNvPr>
            <p:cNvGraphicFramePr/>
            <p:nvPr userDrawn="1">
              <p:extLst>
                <p:ext uri="{D42A27DB-BD31-4B8C-83A1-F6EECF244321}">
                  <p14:modId xmlns:p14="http://schemas.microsoft.com/office/powerpoint/2010/main" val="3854519500"/>
                </p:ext>
              </p:extLst>
            </p:nvPr>
          </p:nvGraphicFramePr>
          <p:xfrm>
            <a:off x="1137269" y="3605323"/>
            <a:ext cx="4206241" cy="2743199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7"/>
            </a:graphicData>
          </a:graphic>
        </p:graphicFrame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AA9E88F-D538-493D-A739-EE73F53A650A}"/>
              </a:ext>
            </a:extLst>
          </p:cNvPr>
          <p:cNvGrpSpPr/>
          <p:nvPr userDrawn="1"/>
        </p:nvGrpSpPr>
        <p:grpSpPr>
          <a:xfrm>
            <a:off x="9221794" y="1913534"/>
            <a:ext cx="2291729" cy="3931920"/>
            <a:chOff x="9158294" y="1913534"/>
            <a:chExt cx="2291729" cy="3931920"/>
          </a:xfrm>
        </p:grpSpPr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id="{495F59DE-8059-4C57-B558-0544D0DE3895}"/>
                </a:ext>
              </a:extLst>
            </p:cNvPr>
            <p:cNvSpPr/>
            <p:nvPr userDrawn="1"/>
          </p:nvSpPr>
          <p:spPr>
            <a:xfrm>
              <a:off x="9164023" y="1913534"/>
              <a:ext cx="2286000" cy="3931920"/>
            </a:xfrm>
            <a:prstGeom prst="roundRect">
              <a:avLst>
                <a:gd name="adj" fmla="val 4440"/>
              </a:avLst>
            </a:prstGeom>
            <a:solidFill>
              <a:schemeClr val="bg1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aphicFrame>
          <p:nvGraphicFramePr>
            <p:cNvPr id="42" name="Chart 41">
              <a:extLst>
                <a:ext uri="{FF2B5EF4-FFF2-40B4-BE49-F238E27FC236}">
                  <a16:creationId xmlns:a16="http://schemas.microsoft.com/office/drawing/2014/main" id="{138FC11A-8A50-41F5-A4F0-DB9252B196B5}"/>
                </a:ext>
              </a:extLst>
            </p:cNvPr>
            <p:cNvGraphicFramePr/>
            <p:nvPr userDrawn="1">
              <p:extLst>
                <p:ext uri="{D42A27DB-BD31-4B8C-83A1-F6EECF244321}">
                  <p14:modId xmlns:p14="http://schemas.microsoft.com/office/powerpoint/2010/main" val="321093868"/>
                </p:ext>
              </p:extLst>
            </p:nvPr>
          </p:nvGraphicFramePr>
          <p:xfrm>
            <a:off x="9158294" y="1913534"/>
            <a:ext cx="2286000" cy="3931919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8"/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2687754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>
              <p:cTn id="2" repeatCount="indefinite" restart="whenNotActive" fill="hold" evtFilter="cancelBubble" nodeType="interactiveSeq">
                <p:stCondLst>
                  <p:cond delay="indefinite"/>
                  <p:cond evt="onBegin" delay="0">
                    <p:tn val="1"/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4922 0.25015" pathEditMode="relative" ptsTypes="AA">
                                      <p:cBhvr>
                                        <p:cTn id="6" dur="3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30000" fill="hold"/>
                                        <p:tgtEl>
                                          <p:spTgt spid="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0"/>
                            </p:stCondLst>
                            <p:childTnLst>
                              <p:par>
                                <p:cTn id="10" presetID="0" presetClass="path" presetSubtype="0" accel="50000" decel="5000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0.24922 0.25015 L 0 0" pathEditMode="relative" ptsTypes="AA">
                                      <p:cBhvr>
                                        <p:cTn id="11" dur="3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2" presetID="6" presetClass="emph" presetSubtype="0" accel="50000" decel="5000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animScale>
                                      <p:cBhvr>
                                        <p:cTn id="13" dur="30000" fill="hold"/>
                                        <p:tgtEl>
                                          <p:spTgt spid="3"/>
                                        </p:tgtEl>
                                      </p:cBhvr>
                                      <p:by x="150000" y="15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65000"/>
                            </p:stCondLst>
                            <p:childTnLst>
                              <p:par>
                                <p:cTn id="15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" pathEditMode="relative" ptsTypes="AA">
                                      <p:cBhvr>
                                        <p:cTn id="16" dur="5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</p:seq>
          </p:childTnLst>
        </p:cTn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54970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1FCAB6-483C-4424-A057-3352C61E2E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692523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Титульный слайд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056968" y="3860801"/>
            <a:ext cx="4993217" cy="893763"/>
          </a:xfrm>
          <a:effectLst>
            <a:outerShdw dist="17961" dir="2700000" algn="ctr" rotWithShape="0">
              <a:schemeClr val="bg2"/>
            </a:outerShdw>
          </a:effectLst>
        </p:spPr>
        <p:txBody>
          <a:bodyPr/>
          <a:lstStyle>
            <a:lvl1pPr>
              <a:defRPr sz="1800"/>
            </a:lvl1pPr>
          </a:lstStyle>
          <a:p>
            <a:r>
              <a:rPr lang="ru-RU"/>
              <a:t>Click to edit Master title style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7056968" y="4652964"/>
            <a:ext cx="4993217" cy="503237"/>
          </a:xfrm>
          <a:effectLst>
            <a:outerShdw dist="17961" dir="2700000" algn="ctr" rotWithShape="0">
              <a:schemeClr val="bg2"/>
            </a:outerShdw>
          </a:effectLst>
        </p:spPr>
        <p:txBody>
          <a:bodyPr/>
          <a:lstStyle>
            <a:lvl1pPr marL="0" indent="0">
              <a:buFontTx/>
              <a:buNone/>
              <a:defRPr sz="1800" b="1"/>
            </a:lvl1pPr>
          </a:lstStyle>
          <a:p>
            <a:r>
              <a:rPr lang="ru-RU"/>
              <a:t>Click to edit Master subtitle style</a:t>
            </a:r>
          </a:p>
        </p:txBody>
      </p:sp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56D59C28-7BFA-3BF1-1698-7EA53BD8FA7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260" y="6248400"/>
            <a:ext cx="754380" cy="563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49f78d - Ada University Logo Png (1169x753), Png Download">
            <a:extLst>
              <a:ext uri="{FF2B5EF4-FFF2-40B4-BE49-F238E27FC236}">
                <a16:creationId xmlns:a16="http://schemas.microsoft.com/office/drawing/2014/main" id="{B429C5B8-04DF-1849-C43F-EC74AFF87D0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10" y="6248400"/>
            <a:ext cx="875450" cy="563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59191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445772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0.jpeg"/><Relationship Id="rId7" Type="http://schemas.openxmlformats.org/officeDocument/2006/relationships/diagramColors" Target="../diagrams/colors1.xml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10" Type="http://schemas.openxmlformats.org/officeDocument/2006/relationships/image" Target="../media/image12.png"/><Relationship Id="rId4" Type="http://schemas.openxmlformats.org/officeDocument/2006/relationships/diagramData" Target="../diagrams/data1.xml"/><Relationship Id="rId9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828383" y="1872267"/>
            <a:ext cx="3540514" cy="1780234"/>
          </a:xfrm>
          <a:noFill/>
        </p:spPr>
        <p:txBody>
          <a:bodyPr/>
          <a:lstStyle/>
          <a:p>
            <a:r>
              <a:rPr lang="en-US" sz="20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Comparative Analysis of Image Classification Models for Efficient and Accurate Classification across Noisy Vegetable Images 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7828383" y="3778737"/>
            <a:ext cx="3168650" cy="433387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dirty="0">
                <a:solidFill>
                  <a:schemeClr val="bg1"/>
                </a:solidFill>
              </a:rPr>
              <a:t>by Yusif Mukhtarov</a:t>
            </a:r>
            <a:br>
              <a:rPr lang="en-US" dirty="0">
                <a:solidFill>
                  <a:schemeClr val="bg1"/>
                </a:solidFill>
              </a:rPr>
            </a:br>
            <a:br>
              <a:rPr lang="en-US" dirty="0">
                <a:solidFill>
                  <a:schemeClr val="bg1"/>
                </a:solidFill>
              </a:rPr>
            </a:b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07.31.2023</a:t>
            </a:r>
            <a:endParaRPr lang="uk-UA" dirty="0">
              <a:solidFill>
                <a:schemeClr val="bg1"/>
              </a:solidFill>
            </a:endParaRPr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41F5FB28-3664-7A3F-98E1-C3C400A73D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260" y="6248400"/>
            <a:ext cx="754380" cy="563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49f78d - Ada University Logo Png (1169x753), Png Download">
            <a:extLst>
              <a:ext uri="{FF2B5EF4-FFF2-40B4-BE49-F238E27FC236}">
                <a16:creationId xmlns:a16="http://schemas.microsoft.com/office/drawing/2014/main" id="{879C4A27-28A2-380B-5EC6-B105675D13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10" y="6248400"/>
            <a:ext cx="875450" cy="563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963CB67-D238-2B1E-519A-A8D71B06FE65}"/>
              </a:ext>
            </a:extLst>
          </p:cNvPr>
          <p:cNvSpPr txBox="1"/>
          <p:nvPr/>
        </p:nvSpPr>
        <p:spPr>
          <a:xfrm>
            <a:off x="7828383" y="495135"/>
            <a:ext cx="42640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Class 6917:</a:t>
            </a:r>
          </a:p>
          <a:p>
            <a:r>
              <a:rPr lang="en-US" sz="2400" dirty="0">
                <a:solidFill>
                  <a:schemeClr val="bg1"/>
                </a:solidFill>
              </a:rPr>
              <a:t>Guided research methodologies 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B3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047A95-AFED-4CEA-AF4B-8CFA372AB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94308"/>
            <a:ext cx="10515600" cy="1325563"/>
          </a:xfrm>
        </p:spPr>
        <p:txBody>
          <a:bodyPr/>
          <a:lstStyle/>
          <a:p>
            <a:pPr algn="ctr"/>
            <a:r>
              <a:rPr lang="en-US">
                <a:solidFill>
                  <a:schemeClr val="bg1"/>
                </a:solidFill>
              </a:rPr>
              <a:t>Project objective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42A917-2DC0-41C3-A1A8-3D1A5C65E9C5}"/>
              </a:ext>
            </a:extLst>
          </p:cNvPr>
          <p:cNvSpPr txBox="1"/>
          <p:nvPr/>
        </p:nvSpPr>
        <p:spPr>
          <a:xfrm>
            <a:off x="556343" y="558663"/>
            <a:ext cx="8989258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Primary objective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Noisy image classification without denoising techniques</a:t>
            </a:r>
          </a:p>
          <a:p>
            <a:pPr marL="457200" indent="-457200">
              <a:buAutoNum type="arabicPeriod"/>
            </a:pPr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Why is it needed 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 there are denoising techniques? </a:t>
            </a:r>
          </a:p>
          <a:p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2.1 Direct classification of images takes </a:t>
            </a:r>
            <a:r>
              <a:rPr lang="en-US" sz="2000" u="sng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less time 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 </a:t>
            </a:r>
            <a:r>
              <a:rPr lang="en-US" sz="2000" u="sng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efficiency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 </a:t>
            </a:r>
          </a:p>
          <a:p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2.2 In real world scenarios some images </a:t>
            </a:r>
            <a:r>
              <a:rPr lang="en-US" sz="2000" u="sng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cannot be perfectly denoised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2.3 </a:t>
            </a:r>
            <a:r>
              <a:rPr lang="en-US" sz="2000" u="sng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Preservation of information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Some valuable information can be lost     	during denoising techniques, impacting the classification performance</a:t>
            </a:r>
          </a:p>
          <a:p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2.4 </a:t>
            </a:r>
            <a:r>
              <a:rPr lang="en-US" sz="2000" u="sng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Transferability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A model which can classify noisy images could be 	transferable to other domains where denoising is not available or 	feasible. (Medical Imaging, Astronomical Imaging...)</a:t>
            </a:r>
          </a:p>
          <a:p>
            <a:pPr marL="457200" indent="-457200">
              <a:buAutoNum type="arabicPeriod"/>
            </a:pPr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 Application area: 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Agriculture, food processing, retail and supply chain </a:t>
            </a:r>
          </a:p>
          <a:p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management…</a:t>
            </a:r>
          </a:p>
        </p:txBody>
      </p:sp>
    </p:spTree>
    <p:extLst>
      <p:ext uri="{BB962C8B-B14F-4D97-AF65-F5344CB8AC3E}">
        <p14:creationId xmlns:p14="http://schemas.microsoft.com/office/powerpoint/2010/main" val="9174099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047A95-AFED-4CEA-AF4B-8CFA372AB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82579"/>
            <a:ext cx="10515600" cy="1325563"/>
          </a:xfrm>
        </p:spPr>
        <p:txBody>
          <a:bodyPr/>
          <a:lstStyle/>
          <a:p>
            <a:pPr algn="ctr"/>
            <a:r>
              <a:rPr lang="en-US">
                <a:solidFill>
                  <a:schemeClr val="bg1"/>
                </a:solidFill>
              </a:rPr>
              <a:t>Project objective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4" descr="A diagram of a diagram&#10;&#10;Description automatically generated">
            <a:extLst>
              <a:ext uri="{FF2B5EF4-FFF2-40B4-BE49-F238E27FC236}">
                <a16:creationId xmlns:a16="http://schemas.microsoft.com/office/drawing/2014/main" id="{7F994784-1CC6-AEAA-DBCC-FE145BFDC3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521" y="1217265"/>
            <a:ext cx="11040958" cy="476969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1FDE2D0-FD08-6AE1-A0A9-529D7EAEB2AA}"/>
              </a:ext>
            </a:extLst>
          </p:cNvPr>
          <p:cNvSpPr txBox="1"/>
          <p:nvPr/>
        </p:nvSpPr>
        <p:spPr>
          <a:xfrm>
            <a:off x="475862" y="354563"/>
            <a:ext cx="76324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0" i="0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Architecture diagram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0723017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047A95-AFED-4CEA-AF4B-8CFA372AB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82579"/>
            <a:ext cx="10515600" cy="1325563"/>
          </a:xfrm>
        </p:spPr>
        <p:txBody>
          <a:bodyPr/>
          <a:lstStyle/>
          <a:p>
            <a:pPr algn="ctr"/>
            <a:r>
              <a:rPr lang="en-US">
                <a:solidFill>
                  <a:schemeClr val="bg1"/>
                </a:solidFill>
              </a:rPr>
              <a:t>Project objective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FDE2D0-FD08-6AE1-A0A9-529D7EAEB2AA}"/>
              </a:ext>
            </a:extLst>
          </p:cNvPr>
          <p:cNvSpPr txBox="1"/>
          <p:nvPr/>
        </p:nvSpPr>
        <p:spPr>
          <a:xfrm>
            <a:off x="475862" y="354563"/>
            <a:ext cx="76324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000000"/>
                </a:solidFill>
                <a:latin typeface="Times New Roman" panose="02020603050405020304" pitchFamily="18" charset="0"/>
              </a:rPr>
              <a:t>Steps</a:t>
            </a:r>
            <a:endParaRPr lang="en-US" sz="3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F91781C-EFC2-4DEC-7535-67B9AE38B370}"/>
              </a:ext>
            </a:extLst>
          </p:cNvPr>
          <p:cNvSpPr txBox="1"/>
          <p:nvPr/>
        </p:nvSpPr>
        <p:spPr>
          <a:xfrm>
            <a:off x="171451" y="1282579"/>
            <a:ext cx="742366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2000" dirty="0">
                <a:latin typeface="Arial" panose="020B0604020202020204" pitchFamily="34" charset="0"/>
                <a:ea typeface="Calibri" panose="020F0502020204030204" pitchFamily="34" charset="0"/>
              </a:rPr>
              <a:t>Models. </a:t>
            </a:r>
            <a:r>
              <a:rPr lang="en-US" sz="2000" dirty="0" err="1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AlexNet</a:t>
            </a:r>
            <a:r>
              <a:rPr lang="en-US" sz="20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, VGG16, </a:t>
            </a:r>
            <a:r>
              <a:rPr lang="en-US" sz="2000" dirty="0" err="1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EfficientNet</a:t>
            </a:r>
            <a:r>
              <a:rPr lang="en-US" sz="20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, and </a:t>
            </a:r>
            <a:r>
              <a:rPr lang="en-US" sz="2000" dirty="0" err="1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ResNet</a:t>
            </a:r>
            <a:endParaRPr lang="en-US" sz="2000" dirty="0">
              <a:effectLst/>
              <a:latin typeface="Arial" panose="020B0604020202020204" pitchFamily="34" charset="0"/>
              <a:ea typeface="Calibri" panose="020F0502020204030204" pitchFamily="34" charset="0"/>
            </a:endParaRPr>
          </a:p>
          <a:p>
            <a:pPr marL="342900" indent="-342900">
              <a:buAutoNum type="arabicPeriod"/>
            </a:pPr>
            <a:r>
              <a:rPr lang="en-US" sz="20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Dataset. Vegetable image dataset</a:t>
            </a:r>
          </a:p>
          <a:p>
            <a:pPr marL="342900" indent="-342900">
              <a:buAutoNum type="arabicPeriod"/>
            </a:pPr>
            <a:r>
              <a:rPr lang="en-US" sz="2000" dirty="0">
                <a:latin typeface="Arial" panose="020B0604020202020204" pitchFamily="34" charset="0"/>
                <a:ea typeface="Calibri" panose="020F0502020204030204" pitchFamily="34" charset="0"/>
              </a:rPr>
              <a:t>Noise. Gaussian Noise </a:t>
            </a:r>
          </a:p>
          <a:p>
            <a:pPr marL="342900" indent="-342900">
              <a:buAutoNum type="arabicPeriod"/>
            </a:pPr>
            <a:r>
              <a:rPr lang="en-US" sz="20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Hyperparameters tuning</a:t>
            </a:r>
            <a:r>
              <a:rPr lang="en-US" sz="2000" dirty="0">
                <a:latin typeface="Arial" panose="020B0604020202020204" pitchFamily="34" charset="0"/>
                <a:ea typeface="Calibri" panose="020F0502020204030204" pitchFamily="34" charset="0"/>
              </a:rPr>
              <a:t>. Learning rate scheduler gamma and step size, momentum. </a:t>
            </a:r>
          </a:p>
          <a:p>
            <a:pPr marL="342900" indent="-342900">
              <a:buAutoNum type="arabicPeriod"/>
            </a:pPr>
            <a:r>
              <a:rPr lang="en-US" sz="20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Testing on metrics</a:t>
            </a:r>
            <a:r>
              <a:rPr lang="en-US" sz="2000" dirty="0">
                <a:latin typeface="Arial" panose="020B0604020202020204" pitchFamily="34" charset="0"/>
                <a:ea typeface="Calibri" panose="020F0502020204030204" pitchFamily="34" charset="0"/>
              </a:rPr>
              <a:t>. Accuracy, precision, and recall. </a:t>
            </a:r>
          </a:p>
          <a:p>
            <a:pPr marL="342900" indent="-342900">
              <a:buAutoNum type="arabicPeriod"/>
            </a:pPr>
            <a:r>
              <a:rPr lang="en-US" sz="20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Result and feature extractio</a:t>
            </a:r>
            <a:r>
              <a:rPr lang="en-US" sz="2000" dirty="0">
                <a:latin typeface="Arial" panose="020B0604020202020204" pitchFamily="34" charset="0"/>
                <a:ea typeface="Calibri" panose="020F0502020204030204" pitchFamily="34" charset="0"/>
              </a:rPr>
              <a:t>n</a:t>
            </a:r>
            <a:r>
              <a:rPr lang="en-US" sz="20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analysis.</a:t>
            </a:r>
          </a:p>
          <a:p>
            <a:pPr marL="342900" indent="-342900">
              <a:buAutoNum type="arabicPeriod"/>
            </a:pPr>
            <a:endParaRPr lang="en-US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FEFA9B-941C-8EED-2EB2-5E753928E7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1" y="3727281"/>
            <a:ext cx="6646647" cy="185454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0B5A82E-F7D1-1E41-4C3F-4C33EF8712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2891" y="677728"/>
            <a:ext cx="3582955" cy="213745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0DC7D19-C8EB-DD80-846C-F82FF3C0F7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4449" y="3437966"/>
            <a:ext cx="4909170" cy="213745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30AB675-7FC8-F321-966E-C2693B735C5A}"/>
              </a:ext>
            </a:extLst>
          </p:cNvPr>
          <p:cNvSpPr txBox="1"/>
          <p:nvPr/>
        </p:nvSpPr>
        <p:spPr>
          <a:xfrm>
            <a:off x="8231619" y="2807134"/>
            <a:ext cx="32454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4. Training procedure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952A5DD-85EE-6A85-3BC1-C8228DDF7579}"/>
              </a:ext>
            </a:extLst>
          </p:cNvPr>
          <p:cNvSpPr txBox="1"/>
          <p:nvPr/>
        </p:nvSpPr>
        <p:spPr>
          <a:xfrm>
            <a:off x="7204449" y="5581830"/>
            <a:ext cx="44320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3. Adding noise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11AC8C2-E01A-83DB-CC15-7A6D178F06B6}"/>
              </a:ext>
            </a:extLst>
          </p:cNvPr>
          <p:cNvSpPr txBox="1"/>
          <p:nvPr/>
        </p:nvSpPr>
        <p:spPr>
          <a:xfrm>
            <a:off x="171451" y="5557423"/>
            <a:ext cx="44320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6. Feature extraction analyses</a:t>
            </a:r>
          </a:p>
        </p:txBody>
      </p:sp>
    </p:spTree>
    <p:extLst>
      <p:ext uri="{BB962C8B-B14F-4D97-AF65-F5344CB8AC3E}">
        <p14:creationId xmlns:p14="http://schemas.microsoft.com/office/powerpoint/2010/main" val="31764198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047A95-AFED-4CEA-AF4B-8CFA372AB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82579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Project objective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FDE2D0-FD08-6AE1-A0A9-529D7EAEB2AA}"/>
              </a:ext>
            </a:extLst>
          </p:cNvPr>
          <p:cNvSpPr txBox="1"/>
          <p:nvPr/>
        </p:nvSpPr>
        <p:spPr>
          <a:xfrm>
            <a:off x="475862" y="87002"/>
            <a:ext cx="763244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Why is it needed 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if there are denoising techniques? Uniqueness of the project</a:t>
            </a:r>
          </a:p>
          <a:p>
            <a:endParaRPr lang="en-US" sz="2800" dirty="0"/>
          </a:p>
        </p:txBody>
      </p:sp>
      <p:pic>
        <p:nvPicPr>
          <p:cNvPr id="2050" name="Picture 2" descr="A Growing Presence on the Farm: Robots - The New York Times">
            <a:extLst>
              <a:ext uri="{FF2B5EF4-FFF2-40B4-BE49-F238E27FC236}">
                <a16:creationId xmlns:a16="http://schemas.microsoft.com/office/drawing/2014/main" id="{EFB56462-D148-CD77-97D6-E169A43A6A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4564" y="1192255"/>
            <a:ext cx="3253205" cy="2168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Agricultural Robots: Are We Ushering the Age of Robot Farmers?">
            <a:extLst>
              <a:ext uri="{FF2B5EF4-FFF2-40B4-BE49-F238E27FC236}">
                <a16:creationId xmlns:a16="http://schemas.microsoft.com/office/drawing/2014/main" id="{20DD4BB6-0F3E-0CF7-3E24-1642307728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985" y="4351375"/>
            <a:ext cx="3653020" cy="1910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054" name="TextBox 3">
            <a:extLst>
              <a:ext uri="{FF2B5EF4-FFF2-40B4-BE49-F238E27FC236}">
                <a16:creationId xmlns:a16="http://schemas.microsoft.com/office/drawing/2014/main" id="{FDCBD7EC-2C2F-9BD7-3FE2-918960FF11C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71274247"/>
              </p:ext>
            </p:extLst>
          </p:nvPr>
        </p:nvGraphicFramePr>
        <p:xfrm>
          <a:off x="1338299" y="1192318"/>
          <a:ext cx="9932337" cy="44734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5" name="Picture 6" descr="Although the data is thin, advocates say robotics and AI will soon  revolutionize agriculture | Grist">
            <a:extLst>
              <a:ext uri="{FF2B5EF4-FFF2-40B4-BE49-F238E27FC236}">
                <a16:creationId xmlns:a16="http://schemas.microsoft.com/office/drawing/2014/main" id="{6FE5BEE5-0541-59BE-917E-E4A40603AA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985" y="1192255"/>
            <a:ext cx="3544385" cy="2168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Root AI | ducksize">
            <a:extLst>
              <a:ext uri="{FF2B5EF4-FFF2-40B4-BE49-F238E27FC236}">
                <a16:creationId xmlns:a16="http://schemas.microsoft.com/office/drawing/2014/main" id="{D48BFDB3-1106-C0BA-9F9F-8130349211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4564" y="4351374"/>
            <a:ext cx="3253205" cy="2095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07711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047A95-AFED-4CEA-AF4B-8CFA372AB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82579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Project objective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FDE2D0-FD08-6AE1-A0A9-529D7EAEB2AA}"/>
              </a:ext>
            </a:extLst>
          </p:cNvPr>
          <p:cNvSpPr txBox="1"/>
          <p:nvPr/>
        </p:nvSpPr>
        <p:spPr>
          <a:xfrm>
            <a:off x="475862" y="87002"/>
            <a:ext cx="763244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Better than denoising techniques 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Uniqueness of the project</a:t>
            </a:r>
          </a:p>
          <a:p>
            <a:endParaRPr 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0EB3EFE-6216-BBEE-1009-EF6C9F657028}"/>
              </a:ext>
            </a:extLst>
          </p:cNvPr>
          <p:cNvSpPr txBox="1"/>
          <p:nvPr/>
        </p:nvSpPr>
        <p:spPr>
          <a:xfrm>
            <a:off x="475862" y="1471997"/>
            <a:ext cx="562013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Direct classification of models. Less time and computational power.</a:t>
            </a:r>
          </a:p>
          <a:p>
            <a:pPr marL="342900" indent="-342900">
              <a:buAutoNum type="arabicPeriod"/>
            </a:pPr>
            <a:r>
              <a:rPr lang="en-US" dirty="0"/>
              <a:t>Generalization. There might be new noisy images</a:t>
            </a:r>
          </a:p>
          <a:p>
            <a:pPr marL="342900" indent="-342900">
              <a:buAutoNum type="arabicPeriod"/>
            </a:pPr>
            <a:r>
              <a:rPr lang="en-US" dirty="0"/>
              <a:t>Transferability</a:t>
            </a:r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endParaRPr lang="en-US" dirty="0"/>
          </a:p>
        </p:txBody>
      </p:sp>
      <p:pic>
        <p:nvPicPr>
          <p:cNvPr id="4098" name="Picture 2" descr="Bad Weather Driving Tips for Tennessee">
            <a:extLst>
              <a:ext uri="{FF2B5EF4-FFF2-40B4-BE49-F238E27FC236}">
                <a16:creationId xmlns:a16="http://schemas.microsoft.com/office/drawing/2014/main" id="{3768F22F-010F-975A-10FC-9B8760CBAB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8367" y="678535"/>
            <a:ext cx="3895725" cy="253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2,500+ Broken Tablet Screen Stock Photos, Pictures &amp; Royalty-Free Images -  iStock | Broken technology, Cracked screen, Broken glass">
            <a:extLst>
              <a:ext uri="{FF2B5EF4-FFF2-40B4-BE49-F238E27FC236}">
                <a16:creationId xmlns:a16="http://schemas.microsoft.com/office/drawing/2014/main" id="{D890EC2F-B3B2-E3B6-68D8-69B09F09CD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267" y="3429000"/>
            <a:ext cx="4297293" cy="2864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1541C54-AF0F-A948-7C89-BC8DCD6DF8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7132" y="3464735"/>
            <a:ext cx="3098194" cy="3139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4418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EDB97-7286-7F5E-5743-E2C7809291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3" name="Picture 2" descr="A black screen with white text&#10;&#10;Description automatically generated">
            <a:extLst>
              <a:ext uri="{FF2B5EF4-FFF2-40B4-BE49-F238E27FC236}">
                <a16:creationId xmlns:a16="http://schemas.microsoft.com/office/drawing/2014/main" id="{38FC737A-99C1-81E8-043A-4319F4FCE6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12739"/>
            <a:ext cx="3978910" cy="1725930"/>
          </a:xfrm>
          <a:prstGeom prst="rect">
            <a:avLst/>
          </a:prstGeom>
        </p:spPr>
      </p:pic>
      <p:pic>
        <p:nvPicPr>
          <p:cNvPr id="4" name="Picture 3" descr="A table with numbers and a list of vegetables&#10;&#10;Description automatically generated">
            <a:extLst>
              <a:ext uri="{FF2B5EF4-FFF2-40B4-BE49-F238E27FC236}">
                <a16:creationId xmlns:a16="http://schemas.microsoft.com/office/drawing/2014/main" id="{A5854FEB-4CE9-1B2C-6796-7D53DA5C51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4892" y="1512739"/>
            <a:ext cx="3953175" cy="4552395"/>
          </a:xfrm>
          <a:prstGeom prst="rect">
            <a:avLst/>
          </a:prstGeom>
        </p:spPr>
      </p:pic>
      <p:pic>
        <p:nvPicPr>
          <p:cNvPr id="5" name="Picture 4" descr="A graph with orange and blue lines&#10;&#10;Description automatically generated">
            <a:extLst>
              <a:ext uri="{FF2B5EF4-FFF2-40B4-BE49-F238E27FC236}">
                <a16:creationId xmlns:a16="http://schemas.microsoft.com/office/drawing/2014/main" id="{6BFCD5BC-25CF-DC55-8B34-9761D69430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207" y="3429000"/>
            <a:ext cx="5386793" cy="3212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861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836770-297E-C8F3-E711-A3FA77C2B9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 </a:t>
            </a:r>
          </a:p>
        </p:txBody>
      </p:sp>
    </p:spTree>
    <p:extLst>
      <p:ext uri="{BB962C8B-B14F-4D97-AF65-F5344CB8AC3E}">
        <p14:creationId xmlns:p14="http://schemas.microsoft.com/office/powerpoint/2010/main" val="23049993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836770-297E-C8F3-E711-A3FA77C2B9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work </a:t>
            </a:r>
          </a:p>
        </p:txBody>
      </p:sp>
    </p:spTree>
    <p:extLst>
      <p:ext uri="{BB962C8B-B14F-4D97-AF65-F5344CB8AC3E}">
        <p14:creationId xmlns:p14="http://schemas.microsoft.com/office/powerpoint/2010/main" val="3003496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7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89918224_Blue six chart dashboard_RVA_v3.potx" id="{19D0EA40-B34C-42F4-93F9-C1630B7AD01F}" vid="{E35732E1-88F9-42C6-B818-462ABC591E7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7605C72-61F3-4824-84EE-68EE41EEEF0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5B56D47-138C-49C2-8BF1-78301C0CEBF7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3B19FCF4-9BA2-42BF-9BD6-3E08AC6F91A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114</TotalTime>
  <Words>278</Words>
  <Application>Microsoft Office PowerPoint</Application>
  <PresentationFormat>Widescreen</PresentationFormat>
  <Paragraphs>49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Times New Roman</vt:lpstr>
      <vt:lpstr>Office Theme</vt:lpstr>
      <vt:lpstr>Comparative Analysis of Image Classification Models for Efficient and Accurate Classification across Noisy Vegetable Images </vt:lpstr>
      <vt:lpstr>Project objective</vt:lpstr>
      <vt:lpstr>Project objective</vt:lpstr>
      <vt:lpstr>Project objective</vt:lpstr>
      <vt:lpstr>Project objective</vt:lpstr>
      <vt:lpstr>Project objective</vt:lpstr>
      <vt:lpstr>Results</vt:lpstr>
      <vt:lpstr>Conclusion </vt:lpstr>
      <vt:lpstr>Feature work 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Add a Slide Title</dc:title>
  <dc:subject/>
  <dc:creator>Yusif Mukhtarov</dc:creator>
  <cp:keywords/>
  <dc:description/>
  <cp:lastModifiedBy>Yusif Mukhtarov</cp:lastModifiedBy>
  <cp:revision>5</cp:revision>
  <dcterms:created xsi:type="dcterms:W3CDTF">2023-07-31T19:05:54Z</dcterms:created>
  <dcterms:modified xsi:type="dcterms:W3CDTF">2023-07-31T21:00:10Z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